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0"/>
            <a:ext cx="1404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600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JRL0810088dc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Cricket(222) 22/MOF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href=http://man-fe.hosted.exlibrisgroup.com/MU_VU1:BLENDED:44MAN_ALMA_DS21192910820001631&gt;UoM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ghosts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Crickety cricket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Moffat, Douglas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1897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Longmans &amp; Co.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Illustration: the ghosts.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Sports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Cricket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Grace, W. G. (William Gilbert), 1848-1915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Brockbank Cricket Collection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Illustrations by the author and frontispiece by Sir F. Lockwood.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2008-06-19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0"/>
            <a:ext cx="6680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394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JRL023117tr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R154427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href=http://man-fe.hosted.exlibrisgroup.com/MU_VU1:BLENDED:44MAN_DRL_DSManchester~91~1~42634~102506&gt;UoM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Pianoforte Album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Albion pianoforte album [Third edition]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[1912?]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: Marks &amp; Spencer Ltd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Front cover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Front cover of sheet music, with an illustration of a woman sitting at a piano.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Music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Music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January 2006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2006-01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800" y="0"/>
            <a:ext cx="6743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JRL022729tr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SC13509B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href=http://man-fe.hosted.exlibrisgroup.com/MU_VU1:BLENDED:44MAN_ALMA_DS21204077670001631&gt;UoM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Aquilegia Canaderisis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Flora conspicua: a selection of the most ornamental flowering, hardy, exotic and indigenous trees, shrubs, and herbaceous plants, for embellishing flower-gardens and pleasure-grounds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Clark, William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Morris, Richard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printed for Thomas Griffiths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055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Aquilegia Canaderisis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Flowers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Natural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Botany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April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