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0"/>
            <a:ext cx="74041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JRL022724tr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 20653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href=http://man-fe.hosted.exlibrisgroup.com/MU_VU1:BLENDED:44MAN_ALMA_DS21153177750001631&gt;UoM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Rosier de Portland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Portland rose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Les roses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Redouté, Pierre Joseph, 1759-1840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Artist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Thory, Claude-Antoine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1817-1824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Paris : Didot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Opposite page 108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1-108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Rosier de Portland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fre-FR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Botany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Flowers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Natural 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Spencer, George John Spencer, Earl, 1758-1834,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April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457700" y="0"/>
            <a:ext cx="73406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JRL021173tr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H8.1,W54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href=http://man-fe.hosted.exlibrisgroup.com/MU_VU1:BLENDED:44MAN_ALMA_DS21204041430001631&gt;UoM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Digitalis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Foxglove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Medical botany: containing systematic and general descriptions, with plates, of all the medicinal plants, indigenous and exotic, [...] in the catalogues of the Materia Medica, [...] accompanied with a circumstantial detail of their medicinal effects, etc.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Woodville, William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1790-1793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printed and sold for the author by James Phillips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 (?)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Plate 24, opposite page 71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1-071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Digitalis (Foxglove)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Botany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Flowers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Natural 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Herbs--Therapeutic use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Also available as Microfilm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July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1803400" y="0"/>
            <a:ext cx="126365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600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JRL020517tr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Latin MS 161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Joseph leading ass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Horae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Hours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15th century [late]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96v-97r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096v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decorated borders, flora &amp; fauna; f.96v: Joseph leading ass carrying Virgin &amp; Child. Italian-Gothic hand, written by a Flemish scribe. Fifteenth century.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Insects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Lepidoptera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Butterflies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Flowers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Catholic Church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Religion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Christianity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Natural 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Books of hours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Codex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Miniatures (paintings)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Vellum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Folio: 101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Folio: 75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July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60900" y="0"/>
            <a:ext cx="6934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JRL022954tr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R49271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href=http://man-fe.hosted.exlibrisgroup.com/MU_VU1:BLENDED:44MAN_ALMA_DS21162783370001631&gt;UoM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Pansy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Old garden: and other verses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Crane, Walter, 1845-1915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Deland, Margaret Wade Campbell, 1857-1945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1893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Osgood McIlvaine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Plate 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Pansy.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Arts and crafts movement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Flowers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Botany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Natural 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June 2005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