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0"/>
            <a:ext cx="7416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2882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JRL1416607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JGS Box 30/1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Woman with dog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J G Sharps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[date not identified]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Postcard: Woman with dog, possibly Constance Harper. The Harper family resided in Plymouth Grove after the Gaskell family.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Postcards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Portraits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IPR restrictions may apply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045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1010 - 2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1010 - 1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JRL0710974dc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Deuteronomy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Bible. Deuteronomy.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19.20-1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Tiberian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Accents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Massorah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 Massorah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9 leaves (4 x 2 conjoined),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A01010-002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2007-08-15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045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1034 - 1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1034 - 2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JRL0711033dc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Psalm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Bible. Psalms.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49.16-21 (lines 1-11)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 Vocalisation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 Accents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Massorah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 Massorah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1 leaf,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A01034-1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