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711700" y="0"/>
            <a:ext cx="68199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8072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JRL0914631dc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MS 932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Bizhan captive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Shahnama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Kings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Firdawsī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1542 CE [949]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226a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226a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miniature: Captive Bizhan brought before Afrasiyab. Painter A. Miniature dimensions: 165 x 146 mm.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Iran--History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Epic poetry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Miniatures (paintings)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Painting (image-making)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Shiraz style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Safawid period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330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Macan, Turner, 1792-1836,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Hawtrey, Edward Craven, Dr,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Kings of Oudh,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B.W. Robinson, 'Persian Paintings in the John Rylands Library' (1980)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Digitisation sponsored by &lt;a href="http://www.islamicmanuscript.org/"&gt;The Islamic Manuscript Association&lt;/a&gt;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2009-06-09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2285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914900" y="0"/>
            <a:ext cx="64135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JRL030343tr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MS 909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Bahram Chubina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Shahnama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Kings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Firdawsī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1650-06-23 [23 Jumada II, 1060]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462a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462a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miniature: Bahram Chubina at the court of the Khaqan. Miniature dimensions: 158 x 158 mm.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Epic poetry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Miniatures (paintings)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Painting (image-making)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Safawid period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Isfahan style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407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255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B.W. Robinson, 'Persian Paintings in the John Rylands Library' (1980)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September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711700" y="0"/>
            <a:ext cx="68199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8072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JRL0914795dc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MS 932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Gushtasp &amp; the dragon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Shahnama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Kings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Firdawsī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1542 CE [949]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308a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308a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miniature: Gushtasp and the dragon. Painter B. Miniature dimensions: 172 x 127 mm.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Iran--History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Epic poetry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Miniatures (paintings)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Painting (image-making)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Shiraz style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Safawid period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330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Macan, Turner, 1792-1836,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Hawtrey, Edward Craven, 1789-1862,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Kings of Oudh,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B.W. Robinson, 'Persian Paintings in the John Rylands Library' (1980)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Digitisation sponsored by &lt;a href="http://www.islamicmanuscript.org/"&gt;The Islamic Manuscript Association&lt;/a&gt;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2009-06-09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3105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914900" y="0"/>
            <a:ext cx="64135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JRL030333tr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MS 909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Intoduction of backgammon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Shahnama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Kings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Firdawsī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1650-06-23 [23 Jumada II, 1060]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410a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410a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miniature: The sage Buzurjmihr intoducing backgammon to the Indian court. Miniature dimensions: 178 x 152 mm.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Epic poetry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Miniatures (paintings)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Painting (image-making)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Isfahan style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Safawid period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407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255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B.W. Robinson, 'Persian Paintings in the John Rylands Library' (1980)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September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041900" y="0"/>
            <a:ext cx="6172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JRL030162tr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MS 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Dara comforted by Iskandar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Shahnama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Kings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Firdawsī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16th century [mid]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341b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341b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miniature: The dying Dara comforted by Iskandar, while the captive murderers are brought on. Painter B. Miniature dimensions: 202 x 172 mm.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Death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Epic poetry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Codex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Miniatures (paintings)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Shiraz style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Safawid period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People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Alexander, the Great, 356-323 B.C.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362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216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B.W. Robinson, 'Persian Paintings in the John Rylands Library' (1980)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711700" y="0"/>
            <a:ext cx="68199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8072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JRL0914508dc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MS 932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Kay Khusraw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Shahnama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Kings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Firdawsī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1542 CE [949]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164b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164b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miniature: Kay Khusraw attacking the fortress of Bahman; the defenders include both humans and demons. Painter A. Miniature dimensions: 260 x 172 mm.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Epic poetry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Iran--History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Miniatures (paintings)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Painting (image-making)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Shiraz style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Safawid period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330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Macan, Turner, 1792-1836,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Hawtrey, Edward Craven, Dr,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Kings of Oudh (former owner)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B.W. Robinson, 'Persian Paintings in the John Rylands Library' (1980)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Digitisation sponsored by &lt;a href="http://www.islamicmanuscript.org/"&gt;The Islamic Manuscript Association&lt;/a&gt;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2009-06-09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1670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041900" y="0"/>
            <a:ext cx="6172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JRL030159tr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MS 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Enthronement of Luhrasp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Shahnama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Kings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Firdawsī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16th century [mid]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270b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270b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miniature: The enthronement of Luhrasp. Painter A. Miniature dimensions: 121 x 102 mm.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Epic poetry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Codex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Miniatures (paintings)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Shiraz style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Safawid period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362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216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B.W. Robinson, 'Persian Paintings in the John Rylands Library' (1980)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October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041900" y="0"/>
            <a:ext cx="6172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JRL030157tr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MS 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Rustam brings captives to Kay Khusraw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Shahnama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Kings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Firdawsī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16th century [mid]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206a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206a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miniature: Rustam brings captives to Kay Khusraw after his sack of Afrasiyab's palace. Painter A. Miniature dimensions: 165 x 127 mm.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Epic poetry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Codex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Miniatures (paintings)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Shiraz style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Safawid period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362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216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B.W. Robinson, 'Persian Paintings in the John Rylands Library' (1980)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October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