
<file path=[Content_Types].xml><?xml version="1.0" encoding="utf-8"?>
<Types xmlns="http://schemas.openxmlformats.org/package/2006/content-types"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5372100" y="0"/>
            <a:ext cx="54991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7531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JRL17110500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VPH.5.100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Flag Day Girls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Album of women's work in wartime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Reavil, Mr Arthur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Photographer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1914-1919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Two women standing dressed in nurses uniform with headresses. Both carry around their necks boxes labelled 'For the Wounded, The Kensington War Hospital Supply Depots.'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Keyword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World War; First World War; Homefront.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World War, 1914-1918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Photography--History--20th century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World War, 1914-1918--Photographs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Photography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Analogue photography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Gelatin silver process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Creation Site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England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Places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England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97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69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Mr &amp; Mrs Burleigh, former owners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Access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rel="license" href="http://creativecommons.org/licenses/by-nc-sa/4.0/"&gt;&lt;img alt="Creative Commons License" style="border-width:0" src="https://i.creativecommons.org/l/by-nc-sa/4.0/88x31.png"&gt;&lt;/a&gt;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Bibliography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href="https://luna.manchester.ac.uk/luna/servlet/s/61020q"&gt;Album of Women's Work in Wartime.&lt;/a&gt;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Heritage Imaging, 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2017-11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3492500" y="0"/>
            <a:ext cx="92710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7531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JRL17110411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VPH.5.11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Metropolitan Railways Travelling Ticket Inspectors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Album of women's work in wartime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Reavil, Mr Arthur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Photographer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1914-1919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Metropolitan Railway. Travelling Ticket Inspectors. Two women in uniform getting aboard a train. The train has 'first' on the door as numeral and word, also the word 'smoking'.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Keyword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World War; First World War; Homefront; Railways.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World War, 1914-1918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Photography--History--20th century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World War, 1914-1918--Photographs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Photography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Analogue photography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Gelatin silver process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Creation Site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England: London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Places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England: London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75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100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Mr &amp; Mrs Burleigh, former owners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Access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rel="license" href="http://creativecommons.org/licenses/by-nc-sa/4.0/"&gt;&lt;img alt="Creative Commons License" style="border-width:0" src="https://i.creativecommons.org/l/by-nc-sa/4.0/88x31.png"&gt;&lt;/a&gt;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Bibliography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href="https://luna.manchester.ac.uk/luna/servlet/s/61020q"&gt;Album of Women's Work in Wartime.&lt;/a&gt;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Heritage Imaging, 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2017-11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3429000" y="0"/>
            <a:ext cx="93853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9055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JRL17110518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VPH.5.117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Tram Permanent Way Repairers, Atherton, Lancashire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Album of women's work in wartime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Reavil, Mr Arthur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Photographer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1914-1919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Group of women dressed in dirty overalls and caps standing in a house lined cobbled street. They are holding pick axes, spades and brushes. There is a rubble sieve on the ground in front of them.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Keyword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World War; First World War; Homefront; Trams.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World War, 1914-1918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Photography--History--20th century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World War, 1914-1918--Photographs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Photography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Analogue photography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Gelatin silver prints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Creation Site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England: Lancashire: Atherton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Places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England: Lancashire: Atherton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74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101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Mr &amp; Mrs Burleigh, former owners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Access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rel="license" href="http://creativecommons.org/licenses/by-nc-sa/4.0/"&gt;&lt;img alt="Creative Commons License" style="border-width:0" src="https://i.creativecommons.org/l/by-nc-sa/4.0/88x31.png"&gt;&lt;/a&gt;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Bibliography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href="https://luna.manchester.ac.uk/luna/servlet/s/61020q"&gt;Album of Women's Work in Wartime.&lt;/a&gt;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Heritage Imaging, 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2017-11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