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5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8072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JRL0806558dc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SC11288F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href=http://man-fe.hosted.exlibrisgroup.com/MU_VU1:BLENDED:44MAN_ALMA_DS21155090390001631&gt;UoM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Baalbec from the fountain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Holy Land, Syria, Idumea, Arabia, Egypt &amp; Nubia: from drawings made on the spot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Holy Land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Roberts, David, 1796-1864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Artist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Haghe, Louis, 1806-1885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Lithographer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Croly, George, 1780-1860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1839-05-07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 : F.G. Moon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Title page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3-000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Title page to volume three: 'Baalbec from the fountain', depicting a group of people sat on ruins in the foreground; directly in the background is a small lake with more ruins visible behind it.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Lebanon--Description and travel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Lithography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Lebanon: Balabakk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555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430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Copy at SC11288F: This copy has the lithographs hand-coloured and mounted and is bound in 4 vol. The volumes are bound in red morocco, with elaborate gilt-tooled decorated spine and borders: as centrepiece one of the coats of arms of the Knights of Malta (reproducing one of the illustrations in the text).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2008-04-18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184400" y="0"/>
            <a:ext cx="11887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350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JRL0807595dc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R3903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href=http://man-fe.hosted.exlibrisgroup.com/MU_VU1:BLENDED:44MAN_ALMA_DS21134677540001631&gt;UoM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Remains of the Cathedral at Concepcion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Narrative of the surveying voyages of His Majesty's ships Adventure and Beagle, between the years 1826 and 1836, : describing their examination of the southern shores of South America, and the Beagle's circumnavigation of the globe. In three volumes.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Fitzroy, Robert, 1805-1865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Wickham, John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Artist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1839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 : H. Colburn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Opposite page 405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2-405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Illustration: Remains of the Cathedral at Concepcion, ruined by the great earthquake of 1835.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Chile--Description and travel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Church buildings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Earthquakes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Drawing (image-making) 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Chile: Concepcion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223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2008-05-16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902200" y="0"/>
            <a:ext cx="64389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9596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JRL1310908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Spencer 7969.1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href=http://man-fe.hosted.exlibrisgroup.com/MU_VU1:BLENDED:44MAN_ALMA_DS21157794940001631&gt;UoM online catalogue&lt;/a&gt;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Fertilization of Egypt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botanic garden: a poem, in two parts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Darwin, Erasmus, 1731-1802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Blake, William, 1757-1827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Engraver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Fuseli, Henry, 1741-1825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Artist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J. Johnson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127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Monochrome shaded line drawing from 'The Economy of Vegetation' in Darwin's 'Botanic Garden', The figure in the centre is the jackal-headed god Anubis, praying to the dog-star Sirius for rain. In his notes to the poem, Darwin explains that in Egyptian mythology, because the annual 'monsoon' of the Nile coincided with rise of the dog-Star, it was associated with the dog-god Anubis. In the background, above the river, is the figure of Jupitus Pluvius, the rain-giver. He is shown as a bearded old man with his arms outstretched. On the ground near Anubis' left foot is a sistrum, a musical instrument, included from Fuseli's drawing: Anubis has cast aside art to worship the rain-giver. Bottom left says: 'H. Fuseli RA: inv, bottom right says: 'W Blake, SC.' At the foot of the image is printed: 'London, Publish'd Dec.r 1st 1791. by J. Johnson, St Pauls Church .'.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Mythology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Bookplates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290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222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Spencer, George John Spencer, Earl, 1758-1834,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 /&gt;&lt;/a&gt;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2013-05-20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2013-06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