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0"/>
            <a:ext cx="6184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1524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Originating Url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target='_blank' href='https://luna.manchester.ac.uk/luna/servlet/detail/Manchester~91~1~431950~208713?page=183' &gt;Open this Book&lt;/a&gt;&lt;br&gt;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Copyright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Internet Archive Copyright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