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0" y="0"/>
            <a:ext cx="7353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JRL17021898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href="http://www.librarysearch.manchester.ac.uk/MU_VU1:BLENDED:44MAN_ALMA_DS21206278990001631"&gt;UOM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Rain Water Crystals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Rain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Air and Rain: The Beginnings of a Chemical Climatology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Beginnings of a chemical climatology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Angus Smith, R. Angus (Robert Angus), 1817-1884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1872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Longmans, Green and Co.; Great Britain England London.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Diagram: rain water crystals, or Manchester rain.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Climatology; Air; Rain; Rainfall; Chemistry.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Weather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Climatology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2017-02-13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700" y="0"/>
            <a:ext cx="7086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937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JRL1412541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Archive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 Student activities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1990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facing p.112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biological science student using a computer controlled electron microscope; environmental biologist sampling plankton and water oxygen content at Salford Quays.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