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700" y="0"/>
            <a:ext cx="7594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JRL022812tr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15180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href=http://man-fe.hosted.exlibrisgroup.com/MU_VU1:BLENDED:44MAN_ALMA_DS21147054800001631&gt;UoM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Doctor of Civil Law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Costume of Great Britain (designed, engraved, and written by W.H. Pyne)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Pyne, W. H. (William Henry), 1769-1843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William Miller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Doctor of Civil Law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Clothing and dress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Costume--Great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2004-12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0"/>
            <a:ext cx="558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350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Townend_F.2.10_007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103537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href="http://copac.ac.uk/crn/65103537/html"&gt;COPAC online catalogue&lt;/a&gt;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Days o 'Langsyne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Randall, 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Stirling : C. Randall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 of 'The Days o 'Langsyne'. Additional songs: 'The mill, mill, o'; 'Bonny Dundee'; 'The Day Returns'; 'The Big-bellied Bottle'; 'The Poor Exile of Erin', and 'Loagn Water'. Includes woodcut illustration of a man.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Chapbooks, Scottish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Ballads, Scots--Scotland--Texts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Folk songs, Scots--Scotland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Scottish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Chapbooks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Woodcut (process)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Depth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Trust, Townend Hall, Windermere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National Trust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Bound with 25 other ballads and chap-books. Date of imprint is a supposition based on similar material printed by Randall in ESTC.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2010-08-25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2011-01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100" y="0"/>
            <a:ext cx="6273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807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JRL1500769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Aldine 3553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href="http://man-fe.hosted.exlibrisgroup.com/MU_VU1:44MAN_ALMA_DS21164282330001631"&gt;UoM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Map of Gaul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Hoc volvmine continentvr haec. Commentariorum de bello Gallico libri VIII ; De bello ciuili pompeiano. libri IIII. ; De bello Alexandrino. liber I. ; De bello Africano. liber I. ; De Bello Hispaniensi. liber I. : Pictura totius Galliæ, diuisæ in parteis treis, secundum C. Cæsaris Commentarios. Nomina locorum, urbiumq[ue];, &amp; populorum Galliæ, ut olim dicebantur latine, &amp; nunc dicuntur gallice, secundum ordinem alphabeti. Pictura pontis in Rheno. Item Auarici. Alexiæ. Vxelloduni. Massiliæ. Literæ Max. Pontificum, nequis libros cura nostra excusos imprimat, uendatue &amp;c. ut in literis sub pœna excommunicationis lata sententia.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Giocondo, Giovanni, approximately 1433-1515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Editor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Torresanus, Andreas, de Asula, 1451-1529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Manuzio, Aldo, 1449 or 50-1515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Caesar, Julius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1513-04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Venetiis: in aedibus Aldi, et Andreae soceri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 coloured map of Gaul.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Aldus Manutius; Aldine Press.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lat-IT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Rome -- History, Military -- 265-30 B.C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Rome -- History -- Republic, 265-30 B.C -- Early works to 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Military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Maps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Vellum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France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2014-09-11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