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0"/>
            <a:ext cx="106045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 P 570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Side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JRL0907275dc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Petition to Zenon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Zenon Archive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Trismegistos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href="http://www.trismegistos.org/text/2426"&gt; 2426&lt;/a&gt;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Letters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Citation reference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P. Ryl. 4 570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petitioner had been accused of complicity in a robbery. He asked Zenon to procure his release and so allow him to fulfil his obligations.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Zenon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grc-EG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140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105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Papyrus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Style Period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Ptolemaic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Bibliography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Hunt, Arthur S., et al. Catalogue of the Greek and Latin Papyri in the John Rylands Library, Manchester, University Press, 1911-1952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grc0570r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2008-12-02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