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127500" y="0"/>
            <a:ext cx="8001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Hieratic P 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JRL0810101dc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Breathing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Death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Funeral rites and ceremonies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Religion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Egypt--Antiquities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Columns 10 &amp; 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Breathing written for a woman named Heryet, whose mother was named Tapelyet. The tenth and eleventh columns of text: fully preserved painted vignettess appear above the text. The Book of Breathing is an Ancient Egyptian funerary text.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2nd century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BCE - 500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egy-EG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Scrolls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hrt006r-010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2008-06-24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issued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59300" y="0"/>
            <a:ext cx="7124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7846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Add unnumbered seal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JRL050876dc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Clay seal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Seal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grc-EG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18.5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Clay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2005-08-25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900" y="0"/>
            <a:ext cx="9207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600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468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JRL030541tr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Liturgical Fragment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Trismegistos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href="http://www.trismegistos.org/text/65056"&gt; 65056 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Religion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Citation reference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P. Ryl. 3 468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 of Coptic manuscript re-used with Greek texts in different hands on either side. The Greek runs at right angles to the Coptic. The hand on the recto is a bold and slanting type, usual in this period. Acquired in 1917.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500 - 1000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Coptic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Hunt, Arthur S., et al. Catalogue of the Greek and Latin Papyri in the John Rylands Library, Manchester, University Press, 1911-1952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grc0468r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0"/>
            <a:ext cx="14427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937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Add 1075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JRL050808dc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Citation reference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P. Ryl. Inv. 1075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grc-EG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grcadd1075v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2005-08-25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