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0" y="4572000"/>
            <a:ext cx="0" cy="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escholar000037.pdf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R17740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 http://www.librarysearch.manchester.ac.uk/MU_VU1:BLENDED:44MAN_ALMA_DS21208923930001631&gt;UoM online catalogue&lt;/a&gt;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Atlas of facsimiles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Catalogue of the Demotic Papyri in the John Rylands Library, Manchester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Griffith, Francis Llewellyn, 1862-1934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Manchester University Press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Manuscripts--Great Britain--Catalogues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John Rylands Library--Catalogues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Egyptian language--Papyri, Demotic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Egyptian language--Writing, Demotic.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University Press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original by Hollingworth &amp; Moss Ltd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