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724400" y="0"/>
            <a:ext cx="6794500" cy="9144000"/>
          </a:xfrm>
          <a:prstGeom prst="rect">
            <a:avLst/>
          </a:prstGeom>
        </p:spPr>
      </p:pic>
      <p:sp>
        <p:nvSpPr>
          <p:cNvPr name="TextBox 3" id="3"/>
          <p:cNvSpPr txBox="true"/>
          <p:nvPr/>
        </p:nvSpPr>
        <p:spPr>
          <a:xfrm>
            <a:off x="0" y="9144000"/>
            <a:ext cx="16256000" cy="3492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JRL060532dc</a:t>
            </a:r>
            <a:r>
              <a:rPr lang="en-US" sz="1200">
                <a:latin typeface="Arial"/>
              </a:rPr>
              <a:t>
</a:t>
            </a:r>
            <a:r>
              <a:rPr lang="en-US" sz="1200" b="true">
                <a:latin typeface="Arial"/>
              </a:rPr>
              <a:t>Image Title</a:t>
            </a:r>
            <a:r>
              <a:rPr lang="en-US" sz="1200" b="false">
                <a:latin typeface="Arial"/>
              </a:rPr>
              <a:t> </a:t>
            </a:r>
            <a:r>
              <a:rPr lang="en-US" sz="1200" b="false">
                <a:latin typeface="Arial"/>
              </a:rPr>
              <a:t>Historic Reading Room</a:t>
            </a:r>
            <a:r>
              <a:rPr lang="en-US" sz="1200">
                <a:latin typeface="Arial"/>
              </a:rPr>
              <a:t>
</a:t>
            </a:r>
            <a:r>
              <a:rPr lang="en-US" sz="1200" b="true">
                <a:latin typeface="Arial"/>
              </a:rPr>
              <a:t>Series Title</a:t>
            </a:r>
            <a:r>
              <a:rPr lang="en-US" sz="1200" b="false">
                <a:latin typeface="Arial"/>
              </a:rPr>
              <a:t> </a:t>
            </a:r>
            <a:r>
              <a:rPr lang="en-US" sz="1200" b="false">
                <a:latin typeface="Arial"/>
              </a:rPr>
              <a:t>Unlocking the Rylands building project</a:t>
            </a:r>
            <a:r>
              <a:rPr lang="en-US" sz="1200">
                <a:latin typeface="Arial"/>
              </a:rPr>
              <a:t>
</a:t>
            </a:r>
            <a:r>
              <a:rPr lang="en-US" sz="1200" b="true">
                <a:latin typeface="Arial"/>
              </a:rPr>
              <a:t>Date Created</a:t>
            </a:r>
            <a:r>
              <a:rPr lang="en-US" sz="1200" b="false">
                <a:latin typeface="Arial"/>
              </a:rPr>
              <a:t> </a:t>
            </a:r>
            <a:r>
              <a:rPr lang="en-US" sz="1200" b="false">
                <a:latin typeface="Arial"/>
              </a:rPr>
              <a:t>2006</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Construction industry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2006-01-26</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2006-03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286000" y="0"/>
            <a:ext cx="11671300" cy="9144000"/>
          </a:xfrm>
          <a:prstGeom prst="rect">
            <a:avLst/>
          </a:prstGeom>
        </p:spPr>
      </p:pic>
      <p:sp>
        <p:nvSpPr>
          <p:cNvPr name="TextBox 3" id="3"/>
          <p:cNvSpPr txBox="true"/>
          <p:nvPr/>
        </p:nvSpPr>
        <p:spPr>
          <a:xfrm>
            <a:off x="0" y="9144000"/>
            <a:ext cx="16256000" cy="4991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JRL060197dc</a:t>
            </a:r>
            <a:r>
              <a:rPr lang="en-US" sz="1200">
                <a:latin typeface="Arial"/>
              </a:rPr>
              <a:t>
</a:t>
            </a:r>
            <a:r>
              <a:rPr lang="en-US" sz="1200" b="true">
                <a:latin typeface="Arial"/>
              </a:rPr>
              <a:t>Reference Number</a:t>
            </a:r>
            <a:r>
              <a:rPr lang="en-US" sz="1200" b="false">
                <a:latin typeface="Arial"/>
              </a:rPr>
              <a:t> </a:t>
            </a:r>
            <a:r>
              <a:rPr lang="en-US" sz="1200" b="false">
                <a:latin typeface="Arial"/>
              </a:rPr>
              <a:t>JRL</a:t>
            </a:r>
            <a:r>
              <a:rPr lang="en-US" sz="1200">
                <a:latin typeface="Arial"/>
              </a:rPr>
              <a:t>
</a:t>
            </a:r>
            <a:r>
              <a:rPr lang="en-US" sz="1200" b="true">
                <a:latin typeface="Arial"/>
              </a:rPr>
              <a:t>Image Title</a:t>
            </a:r>
            <a:r>
              <a:rPr lang="en-US" sz="1200" b="false">
                <a:latin typeface="Arial"/>
              </a:rPr>
              <a:t> </a:t>
            </a:r>
            <a:r>
              <a:rPr lang="en-US" sz="1200" b="false">
                <a:latin typeface="Arial"/>
              </a:rPr>
              <a:t>Invitation</a:t>
            </a:r>
            <a:r>
              <a:rPr lang="en-US" sz="1200">
                <a:latin typeface="Arial"/>
              </a:rPr>
              <a:t>
</a:t>
            </a:r>
            <a:r>
              <a:rPr lang="en-US" sz="1200" b="true">
                <a:latin typeface="Arial"/>
              </a:rPr>
              <a:t>Parent Work Title</a:t>
            </a:r>
            <a:r>
              <a:rPr lang="en-US" sz="1200" b="false">
                <a:latin typeface="Arial"/>
              </a:rPr>
              <a:t> </a:t>
            </a:r>
            <a:r>
              <a:rPr lang="en-US" sz="1200" b="false">
                <a:latin typeface="Arial"/>
              </a:rPr>
              <a:t>John Rylands Library Inauguration scrapbook</a:t>
            </a:r>
            <a:r>
              <a:rPr lang="en-US" sz="1200">
                <a:latin typeface="Arial"/>
              </a:rPr>
              <a:t>
</a:t>
            </a:r>
            <a:r>
              <a:rPr lang="en-US" sz="1200" b="true">
                <a:latin typeface="Arial"/>
              </a:rPr>
              <a:t>Date Created</a:t>
            </a:r>
            <a:r>
              <a:rPr lang="en-US" sz="1200" b="false">
                <a:latin typeface="Arial"/>
              </a:rPr>
              <a:t> </a:t>
            </a:r>
            <a:r>
              <a:rPr lang="en-US" sz="1200" b="false">
                <a:latin typeface="Arial"/>
              </a:rPr>
              <a:t>1899-10-24</a:t>
            </a:r>
            <a:r>
              <a:rPr lang="en-US" sz="1200">
                <a:latin typeface="Arial"/>
              </a:rPr>
              <a:t>
</a:t>
            </a:r>
            <a:r>
              <a:rPr lang="en-US" sz="1200" b="true">
                <a:latin typeface="Arial"/>
              </a:rPr>
              <a:t>Description</a:t>
            </a:r>
            <a:r>
              <a:rPr lang="en-US" sz="1200" b="false">
                <a:latin typeface="Arial"/>
              </a:rPr>
              <a:t> </a:t>
            </a:r>
            <a:r>
              <a:rPr lang="en-US" sz="1200" b="false">
                <a:latin typeface="Arial"/>
              </a:rPr>
              <a:t>An invitation to Mr Oppenheim and three friends to a private viewing of the new John Rylands Library, sent by Mrs Rylands from her home, Longford Hall. The Library was open for viewing Tuesdays and Fridays between 1100 and 1300 hours.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Autographs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Card</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Item Height</a:t>
            </a:r>
            <a:r>
              <a:rPr lang="en-US" sz="1200" b="false">
                <a:latin typeface="Arial"/>
              </a:rPr>
              <a:t> </a:t>
            </a:r>
            <a:r>
              <a:rPr lang="en-US" sz="1200" b="false">
                <a:latin typeface="Arial"/>
              </a:rPr>
              <a:t>77 mm</a:t>
            </a:r>
            <a:r>
              <a:rPr lang="en-US" sz="1200">
                <a:latin typeface="Arial"/>
              </a:rPr>
              <a:t>
</a:t>
            </a:r>
            <a:r>
              <a:rPr lang="en-US" sz="1200" b="true">
                <a:latin typeface="Arial"/>
              </a:rPr>
              <a:t>Item Width</a:t>
            </a:r>
            <a:r>
              <a:rPr lang="en-US" sz="1200" b="false">
                <a:latin typeface="Arial"/>
              </a:rPr>
              <a:t> </a:t>
            </a:r>
            <a:r>
              <a:rPr lang="en-US" sz="1200" b="false">
                <a:latin typeface="Arial"/>
              </a:rPr>
              <a:t>113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2005-12-08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2006-02</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