
<file path=[Content_Types].xml><?xml version="1.0" encoding="utf-8"?>
<Types xmlns="http://schemas.openxmlformats.org/package/2006/content-types">
  <Default ContentType="image/jpeg" Extension="jpeg"/>
  <Default ContentType="application/vnd.openxmlformats-package.relationships+xml" Extension="rels"/>
  <Default ContentType="application/xml" Extension="xml"/>
  <Override ContentType="application/vnd.openxmlformats-officedocument.extended-properties+xml" PartName="/docProps/app.xml"/>
  <Override ContentType="application/vnd.openxmlformats-package.core-properties+xml" PartName="/docProps/core.xml"/>
  <Override ContentType="application/vnd.openxmlformats-officedocument.presentationml.presentation.main+xml" PartName="/ppt/presentation.xml"/>
  <Override ContentType="application/vnd.openxmlformats-officedocument.presentationml.presProps+xml" PartName="/ppt/presProps.xml"/>
  <Override ContentType="application/vnd.openxmlformats-officedocument.presentationml.slideLayout+xml" PartName="/ppt/slideLayouts/slideLayout1.xml"/>
  <Override ContentType="application/vnd.openxmlformats-officedocument.presentationml.slideLayout+xml" PartName="/ppt/slideLayouts/slideLayout2.xml"/>
  <Override ContentType="application/vnd.openxmlformats-officedocument.presentationml.slideLayout+xml" PartName="/ppt/slideLayouts/slideLayout3.xml"/>
  <Override ContentType="application/vnd.openxmlformats-officedocument.presentationml.slideLayout+xml" PartName="/ppt/slideLayouts/slideLayout4.xml"/>
  <Override ContentType="application/vnd.openxmlformats-officedocument.presentationml.slideLayout+xml" PartName="/ppt/slideLayouts/slideLayout5.xml"/>
  <Override ContentType="application/vnd.openxmlformats-officedocument.presentationml.slideLayout+xml" PartName="/ppt/slideLayouts/slideLayout6.xml"/>
  <Override ContentType="application/vnd.openxmlformats-officedocument.presentationml.slideLayout+xml" PartName="/ppt/slideLayouts/slideLayout7.xml"/>
  <Override ContentType="application/vnd.openxmlformats-officedocument.presentationml.slideLayout+xml" PartName="/ppt/slideLayouts/slideLayout8.xml"/>
  <Override ContentType="application/vnd.openxmlformats-officedocument.presentationml.slideLayout+xml" PartName="/ppt/slideLayouts/slideLayout9.xml"/>
  <Override ContentType="application/vnd.openxmlformats-officedocument.presentationml.slideLayout+xml" PartName="/ppt/slideLayouts/slideLayout10.xml"/>
  <Override ContentType="application/vnd.openxmlformats-officedocument.presentationml.slideLayout+xml" PartName="/ppt/slideLayouts/slideLayout11.xml"/>
  <Override ContentType="application/vnd.openxmlformats-officedocument.presentationml.slideMaster+xml" PartName="/ppt/slideMasters/slideMaster1.xml"/>
  <Override ContentType="application/vnd.openxmlformats-officedocument.presentationml.slide+xml" PartName="/ppt/slides/slide1.xml"/>
  <Override ContentType="application/vnd.openxmlformats-officedocument.presentationml.slide+xml" PartName="/ppt/slides/slide2.xml"/>
  <Override ContentType="application/vnd.openxmlformats-officedocument.presentationml.slide+xml" PartName="/ppt/slides/slide3.xml"/>
  <Override ContentType="application/vnd.openxmlformats-officedocument.presentationml.slide+xml" PartName="/ppt/slides/slide4.xml"/>
  <Override ContentType="application/vnd.openxmlformats-officedocument.presentationml.slide+xml" PartName="/ppt/slides/slide5.xml"/>
  <Override ContentType="application/vnd.openxmlformats-officedocument.presentationml.tableStyles+xml" PartName="/ppt/tableStyles.xml"/>
  <Override ContentType="application/vnd.openxmlformats-officedocument.theme+xml" PartName="/ppt/theme/theme1.xml"/>
  <Override ContentType="application/vnd.openxmlformats-officedocument.presentationml.viewProps+xml" PartName="/ppt/viewProps.xml"/>
</Types>
</file>

<file path=_rels/.rels><?xml version="1.0" encoding="UTF-8" standalone="yes"?><Relationships xmlns="http://schemas.openxmlformats.org/package/2006/relationships"><Relationship Id="rId1" Target="ppt/presentation.xml" Type="http://schemas.openxmlformats.org/officeDocument/2006/relationships/officeDocument"/><Relationship Id="rId2" Target="docProps/thumbnail.jpeg" Type="http://schemas.openxmlformats.org/package/2006/relationships/metadata/thumbnail"/><Relationship Id="rId3" Target="docProps/core.xml" Type="http://schemas.openxmlformats.org/package/2006/relationships/metadata/core-properties"/><Relationship Id="rId4" Target="docProps/app.xml" Type="http://schemas.openxmlformats.org/officeDocument/2006/relationships/extended-properties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6"/>
    <p:sldId id="257" r:id="rId7"/>
    <p:sldId id="258" r:id="rId8"/>
    <p:sldId id="259" r:id="rId9"/>
    <p:sldId id="260" r:id="rId10"/>
  </p:sldIdLst>
  <p:sldSz cx="16256000" cy="9144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 autoAdjust="0"/>
    <p:restoredTop sz="94622" autoAdjust="0"/>
  </p:normalViewPr>
  <p:slideViewPr>
    <p:cSldViewPr>
      <p:cViewPr varScale="1">
        <p:scale>
          <a:sx n="74" d="100"/>
          <a:sy n="74" d="100"/>
        </p:scale>
        <p:origin x="-1092" y="-90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<Relationships xmlns="http://schemas.openxmlformats.org/package/2006/relationships"><Relationship Id="rId1" Target="slideMasters/slideMaster1.xml" Type="http://schemas.openxmlformats.org/officeDocument/2006/relationships/slideMaster"/><Relationship Id="rId10" Target="slides/slide5.xml" Type="http://schemas.openxmlformats.org/officeDocument/2006/relationships/slide"/><Relationship Id="rId2" Target="presProps.xml" Type="http://schemas.openxmlformats.org/officeDocument/2006/relationships/presProps"/><Relationship Id="rId3" Target="viewProps.xml" Type="http://schemas.openxmlformats.org/officeDocument/2006/relationships/viewProps"/><Relationship Id="rId4" Target="theme/theme1.xml" Type="http://schemas.openxmlformats.org/officeDocument/2006/relationships/theme"/><Relationship Id="rId5" Target="tableStyles.xml" Type="http://schemas.openxmlformats.org/officeDocument/2006/relationships/tableStyles"/><Relationship Id="rId6" Target="slides/slide1.xml" Type="http://schemas.openxmlformats.org/officeDocument/2006/relationships/slide"/><Relationship Id="rId7" Target="slides/slide2.xml" Type="http://schemas.openxmlformats.org/officeDocument/2006/relationships/slide"/><Relationship Id="rId8" Target="slides/slide3.xml" Type="http://schemas.openxmlformats.org/officeDocument/2006/relationships/slide"/><Relationship Id="rId9" Target="slides/slide4.xml" Type="http://schemas.openxmlformats.org/officeDocument/2006/relationships/slide"/></Relationships>
</file>

<file path=ppt/slideLayouts/_rels/slideLayout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2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3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4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5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6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7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8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9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0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_rels/slideLayout11.xml.rels><?xml version="1.0" encoding="UTF-8" standalone="yes"?><Relationships xmlns="http://schemas.openxmlformats.org/package/2006/relationships"><Relationship Id="rId1" Target="../slideMasters/slideMaster1.xml" Type="http://schemas.openxmlformats.org/officeDocument/2006/relationships/slideMaster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<Relationships xmlns="http://schemas.openxmlformats.org/package/2006/relationships"><Relationship Id="rId1" Target="../slideLayouts/slideLayout1.xml" Type="http://schemas.openxmlformats.org/officeDocument/2006/relationships/slideLayout"/><Relationship Id="rId10" Target="../slideLayouts/slideLayout10.xml" Type="http://schemas.openxmlformats.org/officeDocument/2006/relationships/slideLayout"/><Relationship Id="rId11" Target="../slideLayouts/slideLayout11.xml" Type="http://schemas.openxmlformats.org/officeDocument/2006/relationships/slideLayout"/><Relationship Id="rId12" Target="../theme/theme1.xml" Type="http://schemas.openxmlformats.org/officeDocument/2006/relationships/theme"/><Relationship Id="rId2" Target="../slideLayouts/slideLayout2.xml" Type="http://schemas.openxmlformats.org/officeDocument/2006/relationships/slideLayout"/><Relationship Id="rId3" Target="../slideLayouts/slideLayout3.xml" Type="http://schemas.openxmlformats.org/officeDocument/2006/relationships/slideLayout"/><Relationship Id="rId4" Target="../slideLayouts/slideLayout4.xml" Type="http://schemas.openxmlformats.org/officeDocument/2006/relationships/slideLayout"/><Relationship Id="rId5" Target="../slideLayouts/slideLayout5.xml" Type="http://schemas.openxmlformats.org/officeDocument/2006/relationships/slideLayout"/><Relationship Id="rId6" Target="../slideLayouts/slideLayout6.xml" Type="http://schemas.openxmlformats.org/officeDocument/2006/relationships/slideLayout"/><Relationship Id="rId7" Target="../slideLayouts/slideLayout7.xml" Type="http://schemas.openxmlformats.org/officeDocument/2006/relationships/slideLayout"/><Relationship Id="rId8" Target="../slideLayouts/slideLayout8.xml" Type="http://schemas.openxmlformats.org/officeDocument/2006/relationships/slideLayout"/><Relationship Id="rId9" Target="../slideLayouts/slideLayout9.xml" Type="http://schemas.openxmlformats.org/officeDocument/2006/relationships/slideLayout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8/1/2011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1.jpeg" Type="http://schemas.openxmlformats.org/officeDocument/2006/relationships/image"/></Relationships>
</file>

<file path=ppt/slides/_rels/slide2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2.jpeg" Type="http://schemas.openxmlformats.org/officeDocument/2006/relationships/image"/></Relationships>
</file>

<file path=ppt/slides/_rels/slide3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3.jpeg" Type="http://schemas.openxmlformats.org/officeDocument/2006/relationships/image"/></Relationships>
</file>

<file path=ppt/slides/_rels/slide4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4.jpeg" Type="http://schemas.openxmlformats.org/officeDocument/2006/relationships/image"/></Relationships>
</file>

<file path=ppt/slides/_rels/slide5.xml.rels><?xml version="1.0" encoding="UTF-8" standalone="yes"?><Relationships xmlns="http://schemas.openxmlformats.org/package/2006/relationships"><Relationship Id="rId1" Target="../slideLayouts/slideLayout7.xml" Type="http://schemas.openxmlformats.org/officeDocument/2006/relationships/slideLayout"/><Relationship Id="rId2" Target="../media/image5.jpeg" Type="http://schemas.openxmlformats.org/officeDocument/2006/relationships/image"/></Relationships>
</file>

<file path=ppt/slides/slide1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3517900" y="0"/>
            <a:ext cx="9220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JRL1500622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Green velvet binding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Upper cover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Bookbinding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Depth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2014-08-28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2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930400" y="0"/>
            <a:ext cx="123952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6990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JRL1500621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Green velvet binding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Bookbinding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Depth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2014-08-28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2014-09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3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1524000" y="0"/>
            <a:ext cx="131953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4991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JRL021637tr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Latin MS 21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Compline: The Flight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Horae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Translated 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 of Hours (Mary, Queen of Scots)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15th century [late]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Page/Sheet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106v-107r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Sequence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106v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Illustrated: f.106v: Compline: The Flight, Joseph leads the ass. Decorated borders: flora, birds &amp; a butterfly. Italian Gothic hand; Flemish scribe.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lat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Books of hours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Christianity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Catholic Church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Sub-Category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photography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68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46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U.K.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Provenance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Lindsay family Earls of Crawford and Balcarres, former owner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Access Rights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<![CDATA[<a rel="license" href="http://creativecommons.org/licenses/by-nc-sa/4.0/"><img alt="Creative Commons License" style="border-width:0" src="https://i.creativecommons.org/l/by-nc-sa/4.0/88x31.png" /></a><br />This work is licensed under a <a rel="license" href="http://creativecommons.org/licenses/by-nc-sa/4.0/">Creative Commons Attribution-NonCommercial-ShareAlike 4.0 International License.</a> Copyright of The University of Manchester]]>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Scanned from colour transparency by Gten, August 2003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4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5016500" y="0"/>
            <a:ext cx="62230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753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JRL16111294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R219527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href="http://www.librarysearch.manchester.ac.uk/MU_VU1:BLENDED:44MAN_ALMA_DS21157060550001631"&gt;UOM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Alphabet Book in Display Box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 book in Display Box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Bilder-ABC: das kleinste Buch der Welt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Reichert, Joshua, 1937-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Leipzig: Faber &amp; Faber; Germany Leipzig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Bilder-ABC: das kleinste Buch der Welt. At the time of issue, this is the smallest known mechanically produced book. Accompanied by a single folded explanatory sheet (70 x 180 mm.), printed on both sides with 26 colour illustrations. Bound in leather; housed in a wooden box; including a magnifier; as issued by the publisher. Edition limited to 300 copies.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Tiny; Miniature; Alphabet.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ger-DE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German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 books--Specimens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Alphabet books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books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21st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2.9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2.4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Copyright restrictions apply.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2016-11-14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slides/slide5.xml><?xml version="1.0" encoding="utf-8"?>
<p:sld xmlns:p="http://schemas.openxmlformats.org/presentationml/2006/main" xmlns:a="http://schemas.openxmlformats.org/drawingml/2006/main" xmlns:r="http://schemas.openxmlformats.org/officeDocument/2006/relationships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name="Picture 2" id="2"/>
          <p:cNvPicPr>
            <a:picLocks noChangeAspect="true"/>
          </p:cNvPicPr>
          <p:nvPr/>
        </p:nvPicPr>
        <p:blipFill>
          <a:blip r:embed="rId2"/>
          <a:stretch>
            <a:fillRect/>
          </a:stretch>
        </p:blipFill>
        <p:spPr>
          <a:xfrm>
            <a:off x="4038600" y="0"/>
            <a:ext cx="8166100" cy="9144000"/>
          </a:xfrm>
          <a:prstGeom prst="rect">
            <a:avLst/>
          </a:prstGeom>
        </p:spPr>
      </p:pic>
      <p:sp>
        <p:nvSpPr>
          <p:cNvPr name="TextBox 3" id="3"/>
          <p:cNvSpPr txBox="true"/>
          <p:nvPr/>
        </p:nvSpPr>
        <p:spPr>
          <a:xfrm>
            <a:off x="0" y="9144000"/>
            <a:ext cx="16256000" cy="5753100"/>
          </a:xfrm>
          <a:prstGeom prst="rect">
            <a:avLst/>
          </a:prstGeom>
        </p:spPr>
        <p:txBody>
          <a:bodyPr anchor="t" rtlCol="false"/>
          <a:lstStyle/>
          <a:p>
            <a:pPr algn="l">
              <a:defRPr/>
            </a:pPr>
            <a:r>
              <a:rPr lang="en-GB"/>
              <a:t/>
            </a:r>
            <a:endParaRPr lang="en-US" sz="1100"/>
          </a:p>
          <a:p>
            <a:r>
              <a:rPr lang="en-US" sz="1200">
                <a:latin typeface="Arial"/>
              </a:rPr>
              <a:t/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Image1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-------------</a:t>
            </a:r>
            <a:r>
              <a:rPr lang="en-US" sz="1200">
                <a:latin typeface="Arial"/>
              </a:rPr>
              <a:t>
</a:t>
            </a:r>
            <a:r>
              <a:rPr lang="en-US" sz="1200">
                <a:latin typeface="Arial"/>
              </a:rPr>
              <a:t>
</a:t>
            </a:r>
            <a:r>
              <a:rPr lang="en-US" sz="1200" b="true" u="none">
                <a:latin typeface="Arial"/>
              </a:rPr>
              <a:t>Field Data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JRL16111295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Reference Number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R219527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Link to Catalogue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&lt;A href="http://www.librarysearch.manchester.ac.uk/MU_VU1:BLENDED:44MAN_ALMA_DS21157060550001631"&gt;UOM online catalogue.&lt;/a&gt;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Alphabet 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Alternative Image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 book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Parent Work Title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Bilder-ABC: das kleinste Buch der Welt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Reichert, Joshua, 1937-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Creator Role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Author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Created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2000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Publication Details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Leipzig: Faber &amp; Faber; Germany Leipzig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Description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Bilder-ABC: das kleinste Buch der Welt; opening of R and S. At the time of issue, this is the smallest known mechanically produced book. Accompanied by a single folded explanatory sheet (70 x 180 mm.), printed on both sides with 26 colour illustrations. Edition limited to 300 copies.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Keyword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Tiny; Miniature; Alphabet.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 Code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ger-DE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German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Miniature books--Specimens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Alphabet books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Subject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Illustrated books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Category of Material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Printed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Medium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Ink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Support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Paper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Time Period Covered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21st Century CE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Height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2.9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Item Width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2.4 mm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Current Repository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Library, UK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Image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Rights holder - Work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Copyright restrictions apply.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Captured (yyyy-mm-dd)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2016-11-14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Image Creation Technique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Digital capture by Heritage Imaging, The University of Manchester Library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Date Image Added (yyyy-mm)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2017-01</a:t>
            </a:r>
            <a:r>
              <a:rPr lang="en-US" sz="1200">
                <a:latin typeface="Arial"/>
              </a:rPr>
              <a:t>
</a:t>
            </a:r>
            <a:r>
              <a:rPr lang="en-US" sz="1200" b="true">
                <a:latin typeface="Arial"/>
              </a:rPr>
              <a:t>Metadata Language</a:t>
            </a:r>
            <a:r>
              <a:rPr lang="en-US" sz="1200" b="false">
                <a:latin typeface="Arial"/>
              </a:rPr>
              <a:t> </a:t>
            </a:r>
            <a:r>
              <a:rPr lang="en-US" sz="1200" b="false">
                <a:latin typeface="Arial"/>
              </a:rPr>
              <a:t>eng-GB</a:t>
            </a:r>
            <a:r>
              <a:rPr lang="en-US" sz="1200">
                <a:latin typeface="Arial"/>
              </a:rPr>
              <a:t>
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(4:3)</PresentationFormat>
  <Paragraphs>0</Paragraphs>
  <Slides>0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0</vt:i4>
      </vt:variant>
    </vt:vector>
  </HeadingPairs>
  <TitlesOfParts>
    <vt:vector size="1" baseType="lpstr">
      <vt:lpstr>Office Theme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xsi="http://www.w3.org/2001/XMLSchema-instance">
  <dcterms:created xsi:type="dcterms:W3CDTF">2006-08-16T00:00:00Z</dcterms:created>
  <dcterms:modified xsi:type="dcterms:W3CDTF">2011-08-01T06:04:30Z</dcterms:modified>
  <cp:revision>1</cp:revision>
</cp:coreProperties>
</file>