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0"/>
            <a:ext cx="107696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143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JRL060083dc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MMC/9/6/10/3/21/(2)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href="https://www.librarysearch.manchester.ac.uk/primo-explore/fulldisplay?docid=44MAN_ELGAR_DSead-gb133-mmc3-16#0000000&context=L&vid=MU_NUI&search_scope=BLENDED&tab=local&lang=en_US">The Manchester Medical Collection: Sections 3-16</a>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Old Manchester Royal Infirmary at Piccadilly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Series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Hospitals and related institutions in the Manchester area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Photograph of the former Royal Infirmary situated at Piccadilly, Manchester.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Architecture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Hospitals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Medicine--History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Analogue photography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Creation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Greater Manchester: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Greater Manchester: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252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2005-09-29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0"/>
            <a:ext cx="99949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36322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JRL040085tr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MMCP/97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Royal Infirmary Residents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1910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Group portrait of Manchester Royal Infirmary residents c.1910 with small inset portrait in the bottom left corner. The mounted frame has a number of signatures.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Medicine--History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Hospitals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Analogue photography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Mounted on card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Greater Manchester: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700" y="0"/>
            <a:ext cx="116459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0894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JRL022986tr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R112495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Spinning &amp; textile machinery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Royal Jubilee Exhibition, Manchester, 1887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1887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025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Photograph showing a range of spinning and textile manufacturing machinery at the Jubilee Exhibition.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Industries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Textile industry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Analogue photography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Greater Manchester: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June 2005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