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699000" y="0"/>
            <a:ext cx="6858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60452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1010 - 2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1010 - 1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JRL0710974dc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Deuteronomy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Bible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Source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Bible. Deuteronomy.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Section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19.20-1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Vocalisation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Tiberian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Accents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Massorah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No Massorah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160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111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 / 9 leaves (4 x 2 conjoined), verso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8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A01010-002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2007-08-15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2007-11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0" y="0"/>
            <a:ext cx="12179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102 - 1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102 - 1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JRL0708318dc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Judeo-Arabic text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Arabic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69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110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 / 1 leaf, recto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8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A00102-1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2007-06-05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2007-10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000" y="0"/>
            <a:ext cx="12179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4483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1102 - 4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Obverse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1102 - 3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JRL0800261dc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few words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Liturgy and Poetry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Script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Hebrew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27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Folio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 / 2 leaves, verso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Interrelation fragments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 1102 fragments unrelated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Notes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 lines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Discovery site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Egypt: Cairo: Ben Ezra synagogue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Former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Moses Gaster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Manuscripts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Fragments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Work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A01102-4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captured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2007-09-05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Date: added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2008-03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