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slide1.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4.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6.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7.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8.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9.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10.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11.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673600" y="0"/>
            <a:ext cx="6908800" cy="9144000"/>
          </a:xfrm>
          <a:prstGeom prst="rect">
            <a:avLst/>
          </a:prstGeom>
        </p:spPr>
      </p:pic>
      <p:sp>
        <p:nvSpPr>
          <p:cNvPr name="TextBox 3" id="3"/>
          <p:cNvSpPr txBox="true"/>
          <p:nvPr/>
        </p:nvSpPr>
        <p:spPr>
          <a:xfrm>
            <a:off x="0" y="9144000"/>
            <a:ext cx="16256000" cy="4991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JRl023225tr</a:t>
            </a:r>
            <a:r>
              <a:rPr lang="en-US" sz="1200">
                <a:latin typeface="Arial"/>
              </a:rPr>
              <a:t>
</a:t>
            </a:r>
            <a:r>
              <a:rPr lang="en-US" sz="1200" b="true">
                <a:latin typeface="Arial"/>
              </a:rPr>
              <a:t>Reference Number</a:t>
            </a:r>
            <a:r>
              <a:rPr lang="en-US" sz="1200" b="false">
                <a:latin typeface="Arial"/>
              </a:rPr>
              <a:t> </a:t>
            </a:r>
            <a:r>
              <a:rPr lang="en-US" sz="1200" b="false">
                <a:latin typeface="Arial"/>
              </a:rPr>
              <a:t>R38396</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href=http://man-fe.hosted.exlibrisgroup.com/MU_VU1:BLENDED:44MAN_ALMA_DS21157546150001631&gt;UoM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Treatise of fishing</a:t>
            </a:r>
            <a:r>
              <a:rPr lang="en-US" sz="1200">
                <a:latin typeface="Arial"/>
              </a:rPr>
              <a:t>
</a:t>
            </a:r>
            <a:r>
              <a:rPr lang="en-US" sz="1200" b="true">
                <a:latin typeface="Arial"/>
              </a:rPr>
              <a:t>Parent Work Title</a:t>
            </a:r>
            <a:r>
              <a:rPr lang="en-US" sz="1200" b="false">
                <a:latin typeface="Arial"/>
              </a:rPr>
              <a:t> </a:t>
            </a:r>
            <a:r>
              <a:rPr lang="en-US" sz="1200" b="false">
                <a:latin typeface="Arial"/>
              </a:rPr>
              <a:t>A treatyse of fysshynge wyth an angle / by Dame Juliana Berners / being a facsimile reproduction of the first book on the subject of fishing printed in England by Wynkyn de Worde, at Westminster in 1496</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Treatise of fishing</a:t>
            </a:r>
            <a:r>
              <a:rPr lang="en-US" sz="1200">
                <a:latin typeface="Arial"/>
              </a:rPr>
              <a:t>
</a:t>
            </a:r>
            <a:r>
              <a:rPr lang="en-US" sz="1200" b="true">
                <a:latin typeface="Arial"/>
              </a:rPr>
              <a:t>Creator</a:t>
            </a:r>
            <a:r>
              <a:rPr lang="en-US" sz="1200" b="false">
                <a:latin typeface="Arial"/>
              </a:rPr>
              <a:t> </a:t>
            </a:r>
            <a:r>
              <a:rPr lang="en-US" sz="1200" b="false">
                <a:latin typeface="Arial"/>
              </a:rPr>
              <a:t>Berners, Juliana, 1388?-</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1880</a:t>
            </a:r>
            <a:r>
              <a:rPr lang="en-US" sz="1200">
                <a:latin typeface="Arial"/>
              </a:rPr>
              <a:t>
</a:t>
            </a:r>
            <a:r>
              <a:rPr lang="en-US" sz="1200" b="true">
                <a:latin typeface="Arial"/>
              </a:rPr>
              <a:t>Publication Details</a:t>
            </a:r>
            <a:r>
              <a:rPr lang="en-US" sz="1200" b="false">
                <a:latin typeface="Arial"/>
              </a:rPr>
              <a:t> </a:t>
            </a:r>
            <a:r>
              <a:rPr lang="en-US" sz="1200" b="false">
                <a:latin typeface="Arial"/>
              </a:rPr>
              <a:t>London: Elliot Stock</a:t>
            </a:r>
            <a:r>
              <a:rPr lang="en-US" sz="1200">
                <a:latin typeface="Arial"/>
              </a:rPr>
              <a:t>
</a:t>
            </a:r>
            <a:r>
              <a:rPr lang="en-US" sz="1200" b="true">
                <a:latin typeface="Arial"/>
              </a:rPr>
              <a:t>Page/Sheet</a:t>
            </a:r>
            <a:r>
              <a:rPr lang="en-US" sz="1200" b="false">
                <a:latin typeface="Arial"/>
              </a:rPr>
              <a:t> </a:t>
            </a:r>
            <a:r>
              <a:rPr lang="en-US" sz="1200" b="false">
                <a:latin typeface="Arial"/>
              </a:rPr>
              <a:t>Title page</a:t>
            </a:r>
            <a:r>
              <a:rPr lang="en-US" sz="1200">
                <a:latin typeface="Arial"/>
              </a:rPr>
              <a:t>
</a:t>
            </a:r>
            <a:r>
              <a:rPr lang="en-US" sz="1200" b="true">
                <a:latin typeface="Arial"/>
              </a:rPr>
              <a:t>Image Sequence Number</a:t>
            </a:r>
            <a:r>
              <a:rPr lang="en-US" sz="1200" b="false">
                <a:latin typeface="Arial"/>
              </a:rPr>
              <a:t> </a:t>
            </a:r>
            <a:r>
              <a:rPr lang="en-US" sz="1200" b="false">
                <a:latin typeface="Arial"/>
              </a:rPr>
              <a:t>000</a:t>
            </a:r>
            <a:r>
              <a:rPr lang="en-US" sz="1200">
                <a:latin typeface="Arial"/>
              </a:rPr>
              <a:t>
</a:t>
            </a:r>
            <a:r>
              <a:rPr lang="en-US" sz="1200" b="true">
                <a:latin typeface="Arial"/>
              </a:rPr>
              <a:t>Description</a:t>
            </a:r>
            <a:r>
              <a:rPr lang="en-US" sz="1200" b="false">
                <a:latin typeface="Arial"/>
              </a:rPr>
              <a:t> </a:t>
            </a:r>
            <a:r>
              <a:rPr lang="en-US" sz="1200" b="false">
                <a:latin typeface="Arial"/>
              </a:rPr>
              <a:t>Title page of a facsimile reproduction of the first book on the subject of fishing to be printed in England. It was printed by Wynkyn de Worde on Caxton's press at Westminster in 1496.</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Printing--History</a:t>
            </a:r>
            <a:r>
              <a:rPr lang="en-US" sz="1200">
                <a:latin typeface="Arial"/>
              </a:rPr>
              <a:t>
</a:t>
            </a:r>
            <a:r>
              <a:rPr lang="en-US" sz="1200" b="true">
                <a:latin typeface="Arial"/>
              </a:rPr>
              <a:t>Subject</a:t>
            </a:r>
            <a:r>
              <a:rPr lang="en-US" sz="1200" b="false">
                <a:latin typeface="Arial"/>
              </a:rPr>
              <a:t> </a:t>
            </a:r>
            <a:r>
              <a:rPr lang="en-US" sz="1200" b="false">
                <a:latin typeface="Arial"/>
              </a:rPr>
              <a:t>Fishing</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Creation Technique</a:t>
            </a:r>
            <a:r>
              <a:rPr lang="en-US" sz="1200" b="false">
                <a:latin typeface="Arial"/>
              </a:rPr>
              <a:t> </a:t>
            </a:r>
            <a:r>
              <a:rPr lang="en-US" sz="1200" b="false">
                <a:latin typeface="Arial"/>
              </a:rPr>
              <a:t>Scanned from colour transparency by Gten, June 2007</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2007-06</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082800" y="0"/>
            <a:ext cx="120904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JRl023226tr</a:t>
            </a:r>
            <a:r>
              <a:rPr lang="en-US" sz="1200">
                <a:latin typeface="Arial"/>
              </a:rPr>
              <a:t>
</a:t>
            </a:r>
            <a:r>
              <a:rPr lang="en-US" sz="1200" b="true">
                <a:latin typeface="Arial"/>
              </a:rPr>
              <a:t>Reference Number</a:t>
            </a:r>
            <a:r>
              <a:rPr lang="en-US" sz="1200" b="false">
                <a:latin typeface="Arial"/>
              </a:rPr>
              <a:t> </a:t>
            </a:r>
            <a:r>
              <a:rPr lang="en-US" sz="1200" b="false">
                <a:latin typeface="Arial"/>
              </a:rPr>
              <a:t>R38396</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href=http://man-fe.hosted.exlibrisgroup.com/MU_VU1:BLENDED:44MAN_ALMA_DS21157546150001631&gt;UoM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Fish hooks</a:t>
            </a:r>
            <a:r>
              <a:rPr lang="en-US" sz="1200">
                <a:latin typeface="Arial"/>
              </a:rPr>
              <a:t>
</a:t>
            </a:r>
            <a:r>
              <a:rPr lang="en-US" sz="1200" b="true">
                <a:latin typeface="Arial"/>
              </a:rPr>
              <a:t>Parent Work Title</a:t>
            </a:r>
            <a:r>
              <a:rPr lang="en-US" sz="1200" b="false">
                <a:latin typeface="Arial"/>
              </a:rPr>
              <a:t> </a:t>
            </a:r>
            <a:r>
              <a:rPr lang="en-US" sz="1200" b="false">
                <a:latin typeface="Arial"/>
              </a:rPr>
              <a:t>A treatyse of fysshynge wyth an angle / by Dame Juliana Berners / being a facsimile reproduction of the first book on the subject of fishing printed in England by Wynkyn de Worde, at Westminster in 1496</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Treatise of fishing</a:t>
            </a:r>
            <a:r>
              <a:rPr lang="en-US" sz="1200">
                <a:latin typeface="Arial"/>
              </a:rPr>
              <a:t>
</a:t>
            </a:r>
            <a:r>
              <a:rPr lang="en-US" sz="1200" b="true">
                <a:latin typeface="Arial"/>
              </a:rPr>
              <a:t>Creator</a:t>
            </a:r>
            <a:r>
              <a:rPr lang="en-US" sz="1200" b="false">
                <a:latin typeface="Arial"/>
              </a:rPr>
              <a:t> </a:t>
            </a:r>
            <a:r>
              <a:rPr lang="en-US" sz="1200" b="false">
                <a:latin typeface="Arial"/>
              </a:rPr>
              <a:t>Berners, Juliana, 1388?-</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1880</a:t>
            </a:r>
            <a:r>
              <a:rPr lang="en-US" sz="1200">
                <a:latin typeface="Arial"/>
              </a:rPr>
              <a:t>
</a:t>
            </a:r>
            <a:r>
              <a:rPr lang="en-US" sz="1200" b="true">
                <a:latin typeface="Arial"/>
              </a:rPr>
              <a:t>Publication Details</a:t>
            </a:r>
            <a:r>
              <a:rPr lang="en-US" sz="1200" b="false">
                <a:latin typeface="Arial"/>
              </a:rPr>
              <a:t> </a:t>
            </a:r>
            <a:r>
              <a:rPr lang="en-US" sz="1200" b="false">
                <a:latin typeface="Arial"/>
              </a:rPr>
              <a:t>London: Elliot Stock</a:t>
            </a:r>
            <a:r>
              <a:rPr lang="en-US" sz="1200">
                <a:latin typeface="Arial"/>
              </a:rPr>
              <a:t>
</a:t>
            </a:r>
            <a:r>
              <a:rPr lang="en-US" sz="1200" b="true">
                <a:latin typeface="Arial"/>
              </a:rPr>
              <a:t>Page/Sheet</a:t>
            </a:r>
            <a:r>
              <a:rPr lang="en-US" sz="1200" b="false">
                <a:latin typeface="Arial"/>
              </a:rPr>
              <a:t> </a:t>
            </a:r>
            <a:r>
              <a:rPr lang="en-US" sz="1200" b="false">
                <a:latin typeface="Arial"/>
              </a:rPr>
              <a:t>13v-14r</a:t>
            </a:r>
            <a:r>
              <a:rPr lang="en-US" sz="1200">
                <a:latin typeface="Arial"/>
              </a:rPr>
              <a:t>
</a:t>
            </a:r>
            <a:r>
              <a:rPr lang="en-US" sz="1200" b="true">
                <a:latin typeface="Arial"/>
              </a:rPr>
              <a:t>Image Sequence Number</a:t>
            </a:r>
            <a:r>
              <a:rPr lang="en-US" sz="1200" b="false">
                <a:latin typeface="Arial"/>
              </a:rPr>
              <a:t> </a:t>
            </a:r>
            <a:r>
              <a:rPr lang="en-US" sz="1200" b="false">
                <a:latin typeface="Arial"/>
              </a:rPr>
              <a:t>013v</a:t>
            </a:r>
            <a:r>
              <a:rPr lang="en-US" sz="1200">
                <a:latin typeface="Arial"/>
              </a:rPr>
              <a:t>
</a:t>
            </a:r>
            <a:r>
              <a:rPr lang="en-US" sz="1200" b="true">
                <a:latin typeface="Arial"/>
              </a:rPr>
              <a:t>Description</a:t>
            </a:r>
            <a:r>
              <a:rPr lang="en-US" sz="1200" b="false">
                <a:latin typeface="Arial"/>
              </a:rPr>
              <a:t> </a:t>
            </a:r>
            <a:r>
              <a:rPr lang="en-US" sz="1200" b="false">
                <a:latin typeface="Arial"/>
              </a:rPr>
              <a:t>Examples of fish hooks. The text describes various types of fly and bait. Facsimile reproduction of the first book on the subject of fishing to be printed in England. It was printed by Wynkyn de Worde on Caxton's press at Westminster in 1496.</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Fishing</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Creation Technique</a:t>
            </a:r>
            <a:r>
              <a:rPr lang="en-US" sz="1200" b="false">
                <a:latin typeface="Arial"/>
              </a:rPr>
              <a:t> </a:t>
            </a:r>
            <a:r>
              <a:rPr lang="en-US" sz="1200" b="false">
                <a:latin typeface="Arial"/>
              </a:rPr>
              <a:t>Scanned from colour transparency by Gten, June 2007</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2007-06</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